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2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3003" r:id="rId217"/>
    <p:sldId id="2655" r:id="rId218"/>
    <p:sldId id="3002" r:id="rId219"/>
    <p:sldId id="2993" r:id="rId220"/>
    <p:sldId id="2994" r:id="rId221"/>
    <p:sldId id="2995" r:id="rId222"/>
    <p:sldId id="2996" r:id="rId223"/>
    <p:sldId id="2997" r:id="rId224"/>
    <p:sldId id="2998" r:id="rId225"/>
    <p:sldId id="2999" r:id="rId226"/>
    <p:sldId id="3000" r:id="rId227"/>
    <p:sldId id="2531" r:id="rId228"/>
    <p:sldId id="2555" r:id="rId229"/>
    <p:sldId id="2647" r:id="rId230"/>
    <p:sldId id="2649" r:id="rId231"/>
    <p:sldId id="2650" r:id="rId232"/>
    <p:sldId id="3001" r:id="rId233"/>
    <p:sldId id="2656" r:id="rId234"/>
    <p:sldId id="2918" r:id="rId235"/>
    <p:sldId id="2932" r:id="rId236"/>
    <p:sldId id="2891" r:id="rId237"/>
    <p:sldId id="2922" r:id="rId238"/>
    <p:sldId id="2990" r:id="rId239"/>
    <p:sldId id="2636" r:id="rId240"/>
    <p:sldId id="2892" r:id="rId24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 autoAdjust="0"/>
    <p:restoredTop sz="67450" autoAdjust="0"/>
  </p:normalViewPr>
  <p:slideViewPr>
    <p:cSldViewPr snapToGrid="0" snapToObjects="1">
      <p:cViewPr varScale="1">
        <p:scale>
          <a:sx n="25" d="100"/>
          <a:sy n="25" d="100"/>
        </p:scale>
        <p:origin x="161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34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3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9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6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3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3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1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8240" y="9299689"/>
            <a:ext cx="388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426" y="3063620"/>
            <a:ext cx="6574497" cy="5926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4422" y="2000594"/>
            <a:ext cx="8337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Neural Networks?</a:t>
            </a:r>
            <a:endParaRPr lang="vi-VN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86" y="4323443"/>
            <a:ext cx="16139613" cy="79167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39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92" y="2733390"/>
            <a:ext cx="15243176" cy="10241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0" y="4610100"/>
            <a:ext cx="6114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Local receptive field</a:t>
            </a:r>
            <a:endParaRPr lang="en-US" sz="4800" b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897100" y="5441097"/>
            <a:ext cx="2133600" cy="24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156920" y="12651733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7426" y="1217553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60564" y="1217553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24x24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2406" y="12328567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405551" y="12328567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24x24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35900" y="4471492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Feature </a:t>
            </a:r>
            <a:r>
              <a:rPr lang="en-US" sz="4400" b="1"/>
              <a:t>map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54700" y="4876800"/>
            <a:ext cx="19812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693216" y="11257884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Filter</a:t>
            </a:r>
            <a:endParaRPr lang="en-US" sz="4400" b="1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2029789" y="8418239"/>
            <a:ext cx="7663427" cy="322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76" y="5096721"/>
            <a:ext cx="22898184" cy="58379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584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</a:t>
            </a:r>
            <a:r>
              <a:rPr lang="en-US" sz="6000" smtClean="0">
                <a:latin typeface="+mj-lt"/>
              </a:rPr>
              <a:t>many </a:t>
            </a:r>
            <a:r>
              <a:rPr lang="en-US" sz="6000" smtClean="0">
                <a:latin typeface="+mj-lt"/>
              </a:rPr>
              <a:t>concept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/>
              <a:t>Have one or </a:t>
            </a:r>
            <a:r>
              <a:rPr lang="en-US" sz="6000"/>
              <a:t>many </a:t>
            </a:r>
            <a:r>
              <a:rPr lang="en-US" sz="6000" smtClean="0"/>
              <a:t>model</a:t>
            </a:r>
            <a:endParaRPr lang="en-US" sz="6000"/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924" y="9873890"/>
            <a:ext cx="4073585" cy="28515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60" y="9739069"/>
            <a:ext cx="2189624" cy="29863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01" y="10137937"/>
            <a:ext cx="3180760" cy="23855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59" y="10137937"/>
            <a:ext cx="2330369" cy="2639611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578244" y="6814861"/>
            <a:ext cx="290487" cy="332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784096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687226" cy="355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578244" y="6814861"/>
            <a:ext cx="7402176" cy="332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3812341" cy="328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4127281" y="6649935"/>
            <a:ext cx="4853333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H="1" flipV="1">
            <a:off x="9551743" y="6584000"/>
            <a:ext cx="288974" cy="328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812472" y="6584001"/>
            <a:ext cx="2739271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smtClean="0">
                <a:latin typeface="+mj-lt"/>
              </a:rPr>
              <a:t>Search faster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 smtClean="0">
                <a:latin typeface="+mj-lt"/>
              </a:rPr>
              <a:t>Unnecessary abstract concept (</a:t>
            </a:r>
            <a:r>
              <a:rPr lang="en-US" sz="4400" dirty="0" err="1" smtClean="0">
                <a:latin typeface="+mj-lt"/>
              </a:rPr>
              <a:t>eg</a:t>
            </a:r>
            <a:r>
              <a:rPr lang="en-US" sz="4400" dirty="0" smtClean="0">
                <a:latin typeface="+mj-lt"/>
              </a:rPr>
              <a:t>. Four </a:t>
            </a:r>
            <a:r>
              <a:rPr lang="en-US" sz="4400" smtClean="0">
                <a:latin typeface="+mj-lt"/>
              </a:rPr>
              <a:t>legs)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>
                <a:latin typeface="+mj-lt"/>
              </a:rPr>
              <a:t>N</a:t>
            </a:r>
            <a:r>
              <a:rPr lang="en-US" sz="4400" dirty="0" smtClean="0">
                <a:latin typeface="+mj-lt"/>
              </a:rPr>
              <a:t>eed </a:t>
            </a:r>
            <a:r>
              <a:rPr lang="en-US" sz="4400" dirty="0">
                <a:latin typeface="+mj-lt"/>
              </a:rPr>
              <a:t>exact name of the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422" y="104788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5380" y="116599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30645</TotalTime>
  <Words>4575</Words>
  <Application>Microsoft Office PowerPoint</Application>
  <PresentationFormat>Custom</PresentationFormat>
  <Paragraphs>1478</Paragraphs>
  <Slides>240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51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6608</cp:revision>
  <dcterms:created xsi:type="dcterms:W3CDTF">2014-11-12T21:47:38Z</dcterms:created>
  <dcterms:modified xsi:type="dcterms:W3CDTF">2017-04-20T00:00:47Z</dcterms:modified>
  <cp:category/>
</cp:coreProperties>
</file>